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98F-2018-4D51-A5F9-AF5015B64F84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EC97-A6BB-43BC-9217-CA531A1C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0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98F-2018-4D51-A5F9-AF5015B64F84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EC97-A6BB-43BC-9217-CA531A1C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7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98F-2018-4D51-A5F9-AF5015B64F84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EC97-A6BB-43BC-9217-CA531A1C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3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98F-2018-4D51-A5F9-AF5015B64F84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EC97-A6BB-43BC-9217-CA531A1C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2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98F-2018-4D51-A5F9-AF5015B64F84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EC97-A6BB-43BC-9217-CA531A1C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98F-2018-4D51-A5F9-AF5015B64F84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EC97-A6BB-43BC-9217-CA531A1C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4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98F-2018-4D51-A5F9-AF5015B64F84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EC97-A6BB-43BC-9217-CA531A1C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65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98F-2018-4D51-A5F9-AF5015B64F84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EC97-A6BB-43BC-9217-CA531A1C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6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98F-2018-4D51-A5F9-AF5015B64F84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EC97-A6BB-43BC-9217-CA531A1C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7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98F-2018-4D51-A5F9-AF5015B64F84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EC97-A6BB-43BC-9217-CA531A1C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0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98F-2018-4D51-A5F9-AF5015B64F84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EC97-A6BB-43BC-9217-CA531A1C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9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4998F-2018-4D51-A5F9-AF5015B64F84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2EC97-A6BB-43BC-9217-CA531A1C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5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519"/>
            <a:ext cx="3659899" cy="20586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44" y="138399"/>
            <a:ext cx="3168352" cy="2108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3136"/>
            <a:ext cx="2876550" cy="1952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68320"/>
            <a:ext cx="3096344" cy="20634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6" y="2411791"/>
            <a:ext cx="2753960" cy="20687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56" y="1052736"/>
            <a:ext cx="2876550" cy="18621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68" y="3152815"/>
            <a:ext cx="2408706" cy="18065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56" y="5128221"/>
            <a:ext cx="2408706" cy="16031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25144"/>
            <a:ext cx="3689920" cy="20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935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2018-12-01T14:13:46Z</dcterms:created>
  <dcterms:modified xsi:type="dcterms:W3CDTF">2018-12-01T14:43:08Z</dcterms:modified>
</cp:coreProperties>
</file>